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Default ContentType="image/jpg" Extension="jpg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package.core-properties+xml" PartName="/docProps/core.xml"/>
  <Override ContentType="application/vnd.openxmlformats-officedocument.extended-properties+xml" PartName="/docProps/app.xml"/>
</Types>
</file>

<file path=_rels/.rels><?xml version="1.0" encoding="UTF-8" standalone="yes"?>
<Relationships xmlns="http://schemas.openxmlformats.org/package/2006/relationships">
  <Relationship Id="rId1" Target="ppt/presentation.xml" Type="http://schemas.openxmlformats.org/officeDocument/2006/relationships/officeDocument"/>
  <Relationship Id="rId2" Target="docProps/core.xml" Type="http://schemas.openxmlformats.org/package/2006/relationships/metadata/core-properties"/>
  <Relationship Id="rId3" Target="docProps/app.xml" Type="http://schemas.openxmlformats.org/officeDocument/2006/relationships/extended-properties"/>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>
  <p:sldMasterIdLst>
    <p:sldMasterId id="2147483648" r:id="rId1"/>
  </p:sldMasterIdLst>
  <p:sldIdLst>
    <p:sldId id="256" r:id="rId6"/>
    <p:sldId id="257" r:id="rId7"/>
    <p:sldId id="258" r:id="rId8"/>
  </p:sldIdLst>
  <p:sldSz cx="12192000" cy="8890000"/>
  <p:notesSz cx="6858000" cy="9144000"/>
  <p:defaultTextStyle>
    <a:defPPr>
      <a:defRPr lang="en-US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sz="15608"/>
    <p:restoredTop sz="94631"/>
  </p:normalViewPr>
  <p:slideViewPr>
    <p:cSldViewPr>
      <p:cViewPr varScale="1">
        <p:scale>
          <a:sx d="100" n="101"/>
          <a:sy d="100" n="101"/>
        </p:scale>
        <p:origin x="1424" y="200"/>
      </p:cViewPr>
      <p:guideLst>
        <p:guide orient="horz" pos="2160"/>
        <p:guide pos="2880"/>
      </p:guideLst>
    </p:cSldViewPr>
  </p:slid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
  <Relationship Id="rId1" Target="slideMasters/slideMaster1.xml" Type="http://schemas.openxmlformats.org/officeDocument/2006/relationships/slideMaster"/>
  <Relationship Id="rId2" Target="presProps.xml" Type="http://schemas.openxmlformats.org/officeDocument/2006/relationships/presProps"/>
  <Relationship Id="rId3" Target="viewProps.xml" Type="http://schemas.openxmlformats.org/officeDocument/2006/relationships/viewProps"/>
  <Relationship Id="rId4" Target="theme/theme1.xml" Type="http://schemas.openxmlformats.org/officeDocument/2006/relationships/theme"/>
  <Relationship Id="rId5" Target="tableStyles.xml" Type="http://schemas.openxmlformats.org/officeDocument/2006/relationships/tableStyles"/>
  
    
    <Relationship Id="rId6" Target="slides/slide1.xml" Type="http://schemas.openxmlformats.org/officeDocument/2006/relationships/slide"/>
  
    
    <Relationship Id="rId7" Target="slides/slide2.xml" Type="http://schemas.openxmlformats.org/officeDocument/2006/relationships/slide"/>
  
    
    <Relationship Id="rId8" Target="slides/slide3.xml" Type="http://schemas.openxmlformats.org/officeDocument/2006/relationships/slide"/>
  
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algn="ctr" indent="0" mar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algn="ctr" indent="0" marL="457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algn="ctr" indent="0" marL="914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algn="ctr" indent="0" marL="1371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algn="ctr" indent="0" marL="182880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algn="ctr" indent="0" marL="228600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algn="ctr" indent="0" marL="2743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algn="ctr" indent="0" marL="3200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algn="ctr" indent="0" marL="3657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342900" latinLnBrk="0" marL="342900" rtl="0">
        <a:spcBef>
          <a:spcPct val="20000"/>
        </a:spcBef>
        <a:buFont charset="0" pitchFamily="34"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85750" latinLnBrk="0" marL="742950" rtl="0">
        <a:spcBef>
          <a:spcPct val="20000"/>
        </a:spcBef>
        <a:buFont charset="0" pitchFamily="34"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spcBef>
          <a:spcPct val="20000"/>
        </a:spcBef>
        <a:buFont charset="0" pitchFamily="34"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spcBef>
          <a:spcPct val="20000"/>
        </a:spcBef>
        <a:buFont charset="0" pitchFamily="34"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spcBef>
          <a:spcPct val="20000"/>
        </a:spcBef>
        <a:buFont charset="0" pitchFamily="34"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spcBef>
          <a:spcPct val="20000"/>
        </a:spcBef>
        <a:buFont charset="0" pitchFamily="34"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spcBef>
          <a:spcPct val="20000"/>
        </a:spcBef>
        <a:buFont charset="0" pitchFamily="34"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spcBef>
          <a:spcPct val="20000"/>
        </a:spcBef>
        <a:buFont charset="0" pitchFamily="34"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spcBef>
          <a:spcPct val="20000"/>
        </a:spcBef>
        <a:buFont charset="0" pitchFamily="34"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<Relationship Id="rId1" Target="../slideLayouts/slideLayout2.xml" Type="http://schemas.openxmlformats.org/officeDocument/2006/relationships/slideLayout"/>
  <Relationship Id="rId2" Target="../media/deck-07d603_001.jpg" Type="http://schemas.openxmlformats.org/officeDocument/2006/relationships/image"/>
</Relationships>
</file>

<file path=ppt/slides/_rels/slide2.xml.rels><?xml version="1.0" encoding="UTF-8" standalone="yes"?>
<Relationships xmlns="http://schemas.openxmlformats.org/package/2006/relationships">
  <Relationship Id="rId1" Target="../slideLayouts/slideLayout2.xml" Type="http://schemas.openxmlformats.org/officeDocument/2006/relationships/slideLayout"/>
  <Relationship Id="rId2" Target="../media/deck-07d603_002.jpg" Type="http://schemas.openxmlformats.org/officeDocument/2006/relationships/image"/>
</Relationships>
</file>

<file path=ppt/slides/_rels/slide3.xml.rels><?xml version="1.0" encoding="UTF-8" standalone="yes"?>
<Relationships xmlns="http://schemas.openxmlformats.org/package/2006/relationships">
  <Relationship Id="rId1" Target="../slideLayouts/slideLayout2.xml" Type="http://schemas.openxmlformats.org/officeDocument/2006/relationships/slideLayout"/>
  <Relationship Id="rId2" Target="../media/deck-07d603_003.jpg" Type="http://schemas.openxmlformats.org/officeDocument/2006/relationships/image"/>
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</Words>
  <Application>Microsoft Macintosh PowerPoint</Application>
  <PresentationFormat>On-screen Show (4:3)</PresentationFormat>
  <Paragraphs>15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0</vt:lpstr>
      <vt:lpstr>Slide 1</vt:lpstr>
      <vt:lpstr>Slide 2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>Powerpoint</dc:title>
  <cp:lastModifiedBy>Nobody</cp:lastModifiedBy>
  <cp:revision>1</cp:revision>
  <dcterms:modified xsi:type="dcterms:W3CDTF">2015-07-15T00:51:18Z</dcterms:modified>
</cp:coreProperties>
</file>